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39" d="100"/>
          <a:sy n="39" d="100"/>
        </p:scale>
        <p:origin x="811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RK INWOO" userId="94156f986d70de95" providerId="LiveId" clId="{64D22569-61E5-4101-9E64-1D7B30126409}"/>
    <pc:docChg chg="modSld">
      <pc:chgData name="PARK INWOO" userId="94156f986d70de95" providerId="LiveId" clId="{64D22569-61E5-4101-9E64-1D7B30126409}" dt="2020-09-08T14:50:31.101" v="49"/>
      <pc:docMkLst>
        <pc:docMk/>
      </pc:docMkLst>
      <pc:sldChg chg="addSp delSp modSp">
        <pc:chgData name="PARK INWOO" userId="94156f986d70de95" providerId="LiveId" clId="{64D22569-61E5-4101-9E64-1D7B30126409}" dt="2020-09-08T14:32:41.909" v="30"/>
        <pc:sldMkLst>
          <pc:docMk/>
          <pc:sldMk cId="4073106231" sldId="262"/>
        </pc:sldMkLst>
        <pc:picChg chg="add del mod">
          <ac:chgData name="PARK INWOO" userId="94156f986d70de95" providerId="LiveId" clId="{64D22569-61E5-4101-9E64-1D7B30126409}" dt="2020-09-08T14:04:34.441" v="1"/>
          <ac:picMkLst>
            <pc:docMk/>
            <pc:sldMk cId="4073106231" sldId="262"/>
            <ac:picMk id="2" creationId="{4F8EE665-C3BB-4841-B21E-CF984DAD83AD}"/>
          </ac:picMkLst>
        </pc:picChg>
        <pc:picChg chg="add del mod">
          <ac:chgData name="PARK INWOO" userId="94156f986d70de95" providerId="LiveId" clId="{64D22569-61E5-4101-9E64-1D7B30126409}" dt="2020-09-08T14:26:47.706" v="14"/>
          <ac:picMkLst>
            <pc:docMk/>
            <pc:sldMk cId="4073106231" sldId="262"/>
            <ac:picMk id="2" creationId="{EBE95C7F-BE3B-45EC-B017-F1EA3EAD51BC}"/>
          </ac:picMkLst>
        </pc:picChg>
        <pc:picChg chg="add del mod">
          <ac:chgData name="PARK INWOO" userId="94156f986d70de95" providerId="LiveId" clId="{64D22569-61E5-4101-9E64-1D7B30126409}" dt="2020-09-08T14:04:42.889" v="2"/>
          <ac:picMkLst>
            <pc:docMk/>
            <pc:sldMk cId="4073106231" sldId="262"/>
            <ac:picMk id="4" creationId="{25495ED2-0F53-4F3C-978F-6659BB73C7CF}"/>
          </ac:picMkLst>
        </pc:picChg>
        <pc:picChg chg="add del mod">
          <ac:chgData name="PARK INWOO" userId="94156f986d70de95" providerId="LiveId" clId="{64D22569-61E5-4101-9E64-1D7B30126409}" dt="2020-09-08T14:26:58.998" v="15"/>
          <ac:picMkLst>
            <pc:docMk/>
            <pc:sldMk cId="4073106231" sldId="262"/>
            <ac:picMk id="4" creationId="{3480F1BF-C438-49A0-B98C-383EA039D60B}"/>
          </ac:picMkLst>
        </pc:picChg>
        <pc:picChg chg="add del mod">
          <ac:chgData name="PARK INWOO" userId="94156f986d70de95" providerId="LiveId" clId="{64D22569-61E5-4101-9E64-1D7B30126409}" dt="2020-09-08T14:27:24.402" v="16"/>
          <ac:picMkLst>
            <pc:docMk/>
            <pc:sldMk cId="4073106231" sldId="262"/>
            <ac:picMk id="5" creationId="{3748CCC5-0681-482E-8B08-D6C05456A930}"/>
          </ac:picMkLst>
        </pc:picChg>
        <pc:picChg chg="add del mod">
          <ac:chgData name="PARK INWOO" userId="94156f986d70de95" providerId="LiveId" clId="{64D22569-61E5-4101-9E64-1D7B30126409}" dt="2020-09-08T14:04:50.509" v="3"/>
          <ac:picMkLst>
            <pc:docMk/>
            <pc:sldMk cId="4073106231" sldId="262"/>
            <ac:picMk id="5" creationId="{82D68319-D025-4E7D-A7C9-D3BF64F824BC}"/>
          </ac:picMkLst>
        </pc:picChg>
        <pc:picChg chg="add del mod">
          <ac:chgData name="PARK INWOO" userId="94156f986d70de95" providerId="LiveId" clId="{64D22569-61E5-4101-9E64-1D7B30126409}" dt="2020-09-08T14:27:41.872" v="17"/>
          <ac:picMkLst>
            <pc:docMk/>
            <pc:sldMk cId="4073106231" sldId="262"/>
            <ac:picMk id="6" creationId="{83872261-84CE-48DE-AD60-CF465A327D29}"/>
          </ac:picMkLst>
        </pc:picChg>
        <pc:picChg chg="add del mod">
          <ac:chgData name="PARK INWOO" userId="94156f986d70de95" providerId="LiveId" clId="{64D22569-61E5-4101-9E64-1D7B30126409}" dt="2020-09-08T14:04:59.907" v="4"/>
          <ac:picMkLst>
            <pc:docMk/>
            <pc:sldMk cId="4073106231" sldId="262"/>
            <ac:picMk id="6" creationId="{90B82C63-76DE-4D5E-80C6-DF074FF3C39A}"/>
          </ac:picMkLst>
        </pc:picChg>
        <pc:picChg chg="add del mod">
          <ac:chgData name="PARK INWOO" userId="94156f986d70de95" providerId="LiveId" clId="{64D22569-61E5-4101-9E64-1D7B30126409}" dt="2020-09-08T14:05:49.350" v="5"/>
          <ac:picMkLst>
            <pc:docMk/>
            <pc:sldMk cId="4073106231" sldId="262"/>
            <ac:picMk id="7" creationId="{6CE5E095-42AA-40CC-88F4-1DE828A0E0FA}"/>
          </ac:picMkLst>
        </pc:picChg>
        <pc:picChg chg="add del mod">
          <ac:chgData name="PARK INWOO" userId="94156f986d70de95" providerId="LiveId" clId="{64D22569-61E5-4101-9E64-1D7B30126409}" dt="2020-09-08T14:28:11.626" v="18"/>
          <ac:picMkLst>
            <pc:docMk/>
            <pc:sldMk cId="4073106231" sldId="262"/>
            <ac:picMk id="7" creationId="{7AA2AC7E-04BC-46B7-9EB9-5E5087E229FD}"/>
          </ac:picMkLst>
        </pc:picChg>
        <pc:picChg chg="add del mod">
          <ac:chgData name="PARK INWOO" userId="94156f986d70de95" providerId="LiveId" clId="{64D22569-61E5-4101-9E64-1D7B30126409}" dt="2020-09-08T14:28:25.314" v="19"/>
          <ac:picMkLst>
            <pc:docMk/>
            <pc:sldMk cId="4073106231" sldId="262"/>
            <ac:picMk id="8" creationId="{0FEA6AED-E3E0-4C55-B5E2-90263C468B51}"/>
          </ac:picMkLst>
        </pc:picChg>
        <pc:picChg chg="add del mod">
          <ac:chgData name="PARK INWOO" userId="94156f986d70de95" providerId="LiveId" clId="{64D22569-61E5-4101-9E64-1D7B30126409}" dt="2020-09-08T14:07:30.574" v="6"/>
          <ac:picMkLst>
            <pc:docMk/>
            <pc:sldMk cId="4073106231" sldId="262"/>
            <ac:picMk id="8" creationId="{A06D24C7-787B-4CEB-B4DF-0419FFF24D47}"/>
          </ac:picMkLst>
        </pc:picChg>
        <pc:picChg chg="add del mod">
          <ac:chgData name="PARK INWOO" userId="94156f986d70de95" providerId="LiveId" clId="{64D22569-61E5-4101-9E64-1D7B30126409}" dt="2020-09-08T14:28:41.458" v="20"/>
          <ac:picMkLst>
            <pc:docMk/>
            <pc:sldMk cId="4073106231" sldId="262"/>
            <ac:picMk id="9" creationId="{54EC78FB-8EA2-4C3B-BDED-D94D7A4FD609}"/>
          </ac:picMkLst>
        </pc:picChg>
        <pc:picChg chg="add del mod">
          <ac:chgData name="PARK INWOO" userId="94156f986d70de95" providerId="LiveId" clId="{64D22569-61E5-4101-9E64-1D7B30126409}" dt="2020-09-08T14:07:47.556" v="7"/>
          <ac:picMkLst>
            <pc:docMk/>
            <pc:sldMk cId="4073106231" sldId="262"/>
            <ac:picMk id="9" creationId="{AD2889FD-29E8-4FEC-8BBD-7D1A5D43407F}"/>
          </ac:picMkLst>
        </pc:picChg>
        <pc:picChg chg="add del mod">
          <ac:chgData name="PARK INWOO" userId="94156f986d70de95" providerId="LiveId" clId="{64D22569-61E5-4101-9E64-1D7B30126409}" dt="2020-09-08T14:08:47.004" v="8"/>
          <ac:picMkLst>
            <pc:docMk/>
            <pc:sldMk cId="4073106231" sldId="262"/>
            <ac:picMk id="10" creationId="{0FDDAE92-F031-40A0-BCDA-16CA18101DA1}"/>
          </ac:picMkLst>
        </pc:picChg>
        <pc:picChg chg="add del mod">
          <ac:chgData name="PARK INWOO" userId="94156f986d70de95" providerId="LiveId" clId="{64D22569-61E5-4101-9E64-1D7B30126409}" dt="2020-09-08T14:28:57.390" v="21"/>
          <ac:picMkLst>
            <pc:docMk/>
            <pc:sldMk cId="4073106231" sldId="262"/>
            <ac:picMk id="10" creationId="{925C4613-0B3B-4CD7-96C4-8DFBB740254F}"/>
          </ac:picMkLst>
        </pc:picChg>
        <pc:picChg chg="add del mod">
          <ac:chgData name="PARK INWOO" userId="94156f986d70de95" providerId="LiveId" clId="{64D22569-61E5-4101-9E64-1D7B30126409}" dt="2020-09-08T14:29:12.912" v="22"/>
          <ac:picMkLst>
            <pc:docMk/>
            <pc:sldMk cId="4073106231" sldId="262"/>
            <ac:picMk id="11" creationId="{19C1F7C2-83F3-45AA-8038-F6A00759F44A}"/>
          </ac:picMkLst>
        </pc:picChg>
        <pc:picChg chg="add del mod">
          <ac:chgData name="PARK INWOO" userId="94156f986d70de95" providerId="LiveId" clId="{64D22569-61E5-4101-9E64-1D7B30126409}" dt="2020-09-08T14:11:08.743" v="9"/>
          <ac:picMkLst>
            <pc:docMk/>
            <pc:sldMk cId="4073106231" sldId="262"/>
            <ac:picMk id="11" creationId="{318B3D54-79EB-4020-9D6D-A1D387FC07CC}"/>
          </ac:picMkLst>
        </pc:picChg>
        <pc:picChg chg="add del mod">
          <ac:chgData name="PARK INWOO" userId="94156f986d70de95" providerId="LiveId" clId="{64D22569-61E5-4101-9E64-1D7B30126409}" dt="2020-09-08T14:26:34.747" v="13"/>
          <ac:picMkLst>
            <pc:docMk/>
            <pc:sldMk cId="4073106231" sldId="262"/>
            <ac:picMk id="12" creationId="{19EBECD9-1B03-429A-8A21-5C367BE249BC}"/>
          </ac:picMkLst>
        </pc:picChg>
        <pc:picChg chg="add del mod">
          <ac:chgData name="PARK INWOO" userId="94156f986d70de95" providerId="LiveId" clId="{64D22569-61E5-4101-9E64-1D7B30126409}" dt="2020-09-08T14:29:41.295" v="23"/>
          <ac:picMkLst>
            <pc:docMk/>
            <pc:sldMk cId="4073106231" sldId="262"/>
            <ac:picMk id="13" creationId="{4BE7F789-E216-449F-BB82-D389CC509652}"/>
          </ac:picMkLst>
        </pc:picChg>
        <pc:picChg chg="add del mod">
          <ac:chgData name="PARK INWOO" userId="94156f986d70de95" providerId="LiveId" clId="{64D22569-61E5-4101-9E64-1D7B30126409}" dt="2020-09-08T14:30:08.637" v="24"/>
          <ac:picMkLst>
            <pc:docMk/>
            <pc:sldMk cId="4073106231" sldId="262"/>
            <ac:picMk id="14" creationId="{B4BDFAC2-BC82-4017-B62D-088EDC74E8DB}"/>
          </ac:picMkLst>
        </pc:picChg>
        <pc:picChg chg="add del mod">
          <ac:chgData name="PARK INWOO" userId="94156f986d70de95" providerId="LiveId" clId="{64D22569-61E5-4101-9E64-1D7B30126409}" dt="2020-09-08T14:30:46.129" v="25"/>
          <ac:picMkLst>
            <pc:docMk/>
            <pc:sldMk cId="4073106231" sldId="262"/>
            <ac:picMk id="15" creationId="{BB91B171-BB0E-4BCE-B199-D8DD4008C8E9}"/>
          </ac:picMkLst>
        </pc:picChg>
        <pc:picChg chg="add del mod">
          <ac:chgData name="PARK INWOO" userId="94156f986d70de95" providerId="LiveId" clId="{64D22569-61E5-4101-9E64-1D7B30126409}" dt="2020-09-08T14:32:41.909" v="30"/>
          <ac:picMkLst>
            <pc:docMk/>
            <pc:sldMk cId="4073106231" sldId="262"/>
            <ac:picMk id="16" creationId="{549A0CA8-E539-42A3-BE2E-6E98C133C11A}"/>
          </ac:picMkLst>
        </pc:picChg>
        <pc:picChg chg="add mod">
          <ac:chgData name="PARK INWOO" userId="94156f986d70de95" providerId="LiveId" clId="{64D22569-61E5-4101-9E64-1D7B30126409}" dt="2020-09-08T14:32:41.909" v="30"/>
          <ac:picMkLst>
            <pc:docMk/>
            <pc:sldMk cId="4073106231" sldId="262"/>
            <ac:picMk id="17" creationId="{AA003092-D868-490B-AF32-044A6C9071BA}"/>
          </ac:picMkLst>
        </pc:picChg>
      </pc:sldChg>
      <pc:sldChg chg="addSp delSp modSp">
        <pc:chgData name="PARK INWOO" userId="94156f986d70de95" providerId="LiveId" clId="{64D22569-61E5-4101-9E64-1D7B30126409}" dt="2020-09-08T14:49:12.023" v="47"/>
        <pc:sldMkLst>
          <pc:docMk/>
          <pc:sldMk cId="3977537070" sldId="263"/>
        </pc:sldMkLst>
        <pc:picChg chg="add del mod">
          <ac:chgData name="PARK INWOO" userId="94156f986d70de95" providerId="LiveId" clId="{64D22569-61E5-4101-9E64-1D7B30126409}" dt="2020-09-08T14:46:43.529" v="39"/>
          <ac:picMkLst>
            <pc:docMk/>
            <pc:sldMk cId="3977537070" sldId="263"/>
            <ac:picMk id="2" creationId="{617B1BDB-30D5-403C-8B0E-6E2A23C08D80}"/>
          </ac:picMkLst>
        </pc:picChg>
        <pc:picChg chg="add del mod">
          <ac:chgData name="PARK INWOO" userId="94156f986d70de95" providerId="LiveId" clId="{64D22569-61E5-4101-9E64-1D7B30126409}" dt="2020-09-08T14:08:47.004" v="8"/>
          <ac:picMkLst>
            <pc:docMk/>
            <pc:sldMk cId="3977537070" sldId="263"/>
            <ac:picMk id="2" creationId="{F1B94067-92D8-465E-BBC2-ADC3B3B8A866}"/>
          </ac:picMkLst>
        </pc:picChg>
        <pc:picChg chg="add del mod">
          <ac:chgData name="PARK INWOO" userId="94156f986d70de95" providerId="LiveId" clId="{64D22569-61E5-4101-9E64-1D7B30126409}" dt="2020-09-08T14:46:58.988" v="40"/>
          <ac:picMkLst>
            <pc:docMk/>
            <pc:sldMk cId="3977537070" sldId="263"/>
            <ac:picMk id="4" creationId="{99153EE8-00FE-440F-9066-95B32C30D075}"/>
          </ac:picMkLst>
        </pc:picChg>
        <pc:picChg chg="add del mod">
          <ac:chgData name="PARK INWOO" userId="94156f986d70de95" providerId="LiveId" clId="{64D22569-61E5-4101-9E64-1D7B30126409}" dt="2020-09-08T14:11:34.050" v="10"/>
          <ac:picMkLst>
            <pc:docMk/>
            <pc:sldMk cId="3977537070" sldId="263"/>
            <ac:picMk id="4" creationId="{BA3BB8DC-77E2-4C2E-AD62-2E171D4953FC}"/>
          </ac:picMkLst>
        </pc:picChg>
        <pc:picChg chg="add del mod">
          <ac:chgData name="PARK INWOO" userId="94156f986d70de95" providerId="LiveId" clId="{64D22569-61E5-4101-9E64-1D7B30126409}" dt="2020-09-08T14:47:12.641" v="41"/>
          <ac:picMkLst>
            <pc:docMk/>
            <pc:sldMk cId="3977537070" sldId="263"/>
            <ac:picMk id="5" creationId="{94754465-D7C8-4F7C-9A56-F400866EC0F5}"/>
          </ac:picMkLst>
        </pc:picChg>
        <pc:picChg chg="add del mod">
          <ac:chgData name="PARK INWOO" userId="94156f986d70de95" providerId="LiveId" clId="{64D22569-61E5-4101-9E64-1D7B30126409}" dt="2020-09-08T14:11:50.534" v="11"/>
          <ac:picMkLst>
            <pc:docMk/>
            <pc:sldMk cId="3977537070" sldId="263"/>
            <ac:picMk id="5" creationId="{A5CD966D-097F-43A6-9F09-AB27535B0D1A}"/>
          </ac:picMkLst>
        </pc:picChg>
        <pc:picChg chg="add del mod">
          <ac:chgData name="PARK INWOO" userId="94156f986d70de95" providerId="LiveId" clId="{64D22569-61E5-4101-9E64-1D7B30126409}" dt="2020-09-08T14:31:22.238" v="26"/>
          <ac:picMkLst>
            <pc:docMk/>
            <pc:sldMk cId="3977537070" sldId="263"/>
            <ac:picMk id="6" creationId="{FE0E58D4-970D-40F7-AC0E-FA4FE8594B4D}"/>
          </ac:picMkLst>
        </pc:picChg>
        <pc:picChg chg="add del mod">
          <ac:chgData name="PARK INWOO" userId="94156f986d70de95" providerId="LiveId" clId="{64D22569-61E5-4101-9E64-1D7B30126409}" dt="2020-09-08T14:47:27.244" v="42"/>
          <ac:picMkLst>
            <pc:docMk/>
            <pc:sldMk cId="3977537070" sldId="263"/>
            <ac:picMk id="7" creationId="{94568F26-54FB-4F4B-990B-D5664A0070AD}"/>
          </ac:picMkLst>
        </pc:picChg>
        <pc:picChg chg="add del mod">
          <ac:chgData name="PARK INWOO" userId="94156f986d70de95" providerId="LiveId" clId="{64D22569-61E5-4101-9E64-1D7B30126409}" dt="2020-09-08T14:47:40.759" v="43"/>
          <ac:picMkLst>
            <pc:docMk/>
            <pc:sldMk cId="3977537070" sldId="263"/>
            <ac:picMk id="8" creationId="{327ECBE1-FA42-423E-B68F-E3D24E596FBF}"/>
          </ac:picMkLst>
        </pc:picChg>
        <pc:picChg chg="add del mod">
          <ac:chgData name="PARK INWOO" userId="94156f986d70de95" providerId="LiveId" clId="{64D22569-61E5-4101-9E64-1D7B30126409}" dt="2020-09-08T14:47:49.353" v="44"/>
          <ac:picMkLst>
            <pc:docMk/>
            <pc:sldMk cId="3977537070" sldId="263"/>
            <ac:picMk id="9" creationId="{0E181164-A2E9-4630-9E79-438C2C019283}"/>
          </ac:picMkLst>
        </pc:picChg>
        <pc:picChg chg="add del mod">
          <ac:chgData name="PARK INWOO" userId="94156f986d70de95" providerId="LiveId" clId="{64D22569-61E5-4101-9E64-1D7B30126409}" dt="2020-09-08T14:48:04.183" v="45"/>
          <ac:picMkLst>
            <pc:docMk/>
            <pc:sldMk cId="3977537070" sldId="263"/>
            <ac:picMk id="10" creationId="{03847BCA-A49F-44B1-ABE5-CF0D25146683}"/>
          </ac:picMkLst>
        </pc:picChg>
        <pc:picChg chg="add del mod">
          <ac:chgData name="PARK INWOO" userId="94156f986d70de95" providerId="LiveId" clId="{64D22569-61E5-4101-9E64-1D7B30126409}" dt="2020-09-08T14:48:43.605" v="46"/>
          <ac:picMkLst>
            <pc:docMk/>
            <pc:sldMk cId="3977537070" sldId="263"/>
            <ac:picMk id="11" creationId="{30810CF0-F550-4912-BC27-43F8F2A44126}"/>
          </ac:picMkLst>
        </pc:picChg>
        <pc:picChg chg="add del mod">
          <ac:chgData name="PARK INWOO" userId="94156f986d70de95" providerId="LiveId" clId="{64D22569-61E5-4101-9E64-1D7B30126409}" dt="2020-09-08T14:49:12.023" v="47"/>
          <ac:picMkLst>
            <pc:docMk/>
            <pc:sldMk cId="3977537070" sldId="263"/>
            <ac:picMk id="12" creationId="{E427E067-BCAE-44A1-BD20-F31BC1761FA3}"/>
          </ac:picMkLst>
        </pc:picChg>
        <pc:picChg chg="add mod">
          <ac:chgData name="PARK INWOO" userId="94156f986d70de95" providerId="LiveId" clId="{64D22569-61E5-4101-9E64-1D7B30126409}" dt="2020-09-08T14:49:12.023" v="47"/>
          <ac:picMkLst>
            <pc:docMk/>
            <pc:sldMk cId="3977537070" sldId="263"/>
            <ac:picMk id="13" creationId="{7B5839C5-CE97-49A2-BCD9-55DF6A6F94CA}"/>
          </ac:picMkLst>
        </pc:picChg>
      </pc:sldChg>
      <pc:sldChg chg="addSp delSp modSp">
        <pc:chgData name="PARK INWOO" userId="94156f986d70de95" providerId="LiveId" clId="{64D22569-61E5-4101-9E64-1D7B30126409}" dt="2020-09-08T14:50:31.101" v="49"/>
        <pc:sldMkLst>
          <pc:docMk/>
          <pc:sldMk cId="2957268207" sldId="264"/>
        </pc:sldMkLst>
        <pc:picChg chg="add del mod">
          <ac:chgData name="PARK INWOO" userId="94156f986d70de95" providerId="LiveId" clId="{64D22569-61E5-4101-9E64-1D7B30126409}" dt="2020-09-08T14:08:47.004" v="8"/>
          <ac:picMkLst>
            <pc:docMk/>
            <pc:sldMk cId="2957268207" sldId="264"/>
            <ac:picMk id="2" creationId="{CA4CA08B-C3E4-469B-8474-EECCCE6207ED}"/>
          </ac:picMkLst>
        </pc:picChg>
        <pc:picChg chg="add del mod">
          <ac:chgData name="PARK INWOO" userId="94156f986d70de95" providerId="LiveId" clId="{64D22569-61E5-4101-9E64-1D7B30126409}" dt="2020-09-08T14:31:57.590" v="28"/>
          <ac:picMkLst>
            <pc:docMk/>
            <pc:sldMk cId="2957268207" sldId="264"/>
            <ac:picMk id="2" creationId="{E7C6AE6D-4BBA-4EBA-BDAC-279273DF01A9}"/>
          </ac:picMkLst>
        </pc:picChg>
        <pc:picChg chg="add del mod">
          <ac:chgData name="PARK INWOO" userId="94156f986d70de95" providerId="LiveId" clId="{64D22569-61E5-4101-9E64-1D7B30126409}" dt="2020-09-08T14:12:15.187" v="12"/>
          <ac:picMkLst>
            <pc:docMk/>
            <pc:sldMk cId="2957268207" sldId="264"/>
            <ac:picMk id="4" creationId="{1D16B6B3-1792-4731-BDB2-1D565B97236F}"/>
          </ac:picMkLst>
        </pc:picChg>
        <pc:picChg chg="add del mod">
          <ac:chgData name="PARK INWOO" userId="94156f986d70de95" providerId="LiveId" clId="{64D22569-61E5-4101-9E64-1D7B30126409}" dt="2020-09-08T14:32:13.718" v="29"/>
          <ac:picMkLst>
            <pc:docMk/>
            <pc:sldMk cId="2957268207" sldId="264"/>
            <ac:picMk id="4" creationId="{62518D23-4E8D-4661-9ED8-88FE2DD75319}"/>
          </ac:picMkLst>
        </pc:picChg>
        <pc:picChg chg="add del mod">
          <ac:chgData name="PARK INWOO" userId="94156f986d70de95" providerId="LiveId" clId="{64D22569-61E5-4101-9E64-1D7B30126409}" dt="2020-09-08T14:31:46.026" v="27"/>
          <ac:picMkLst>
            <pc:docMk/>
            <pc:sldMk cId="2957268207" sldId="264"/>
            <ac:picMk id="5" creationId="{6F274F90-5736-4FD5-8C78-1425FD8611BE}"/>
          </ac:picMkLst>
        </pc:picChg>
        <pc:picChg chg="add del mod">
          <ac:chgData name="PARK INWOO" userId="94156f986d70de95" providerId="LiveId" clId="{64D22569-61E5-4101-9E64-1D7B30126409}" dt="2020-09-08T14:33:29.724" v="31"/>
          <ac:picMkLst>
            <pc:docMk/>
            <pc:sldMk cId="2957268207" sldId="264"/>
            <ac:picMk id="6" creationId="{BF5C28D9-9220-40D1-9FB3-F1C271445550}"/>
          </ac:picMkLst>
        </pc:picChg>
        <pc:picChg chg="add del mod">
          <ac:chgData name="PARK INWOO" userId="94156f986d70de95" providerId="LiveId" clId="{64D22569-61E5-4101-9E64-1D7B30126409}" dt="2020-09-08T14:34:45.692" v="32"/>
          <ac:picMkLst>
            <pc:docMk/>
            <pc:sldMk cId="2957268207" sldId="264"/>
            <ac:picMk id="7" creationId="{02AD47F3-1713-49F7-8FD8-62B47A866D0B}"/>
          </ac:picMkLst>
        </pc:picChg>
        <pc:picChg chg="add del mod">
          <ac:chgData name="PARK INWOO" userId="94156f986d70de95" providerId="LiveId" clId="{64D22569-61E5-4101-9E64-1D7B30126409}" dt="2020-09-08T14:35:19.005" v="33"/>
          <ac:picMkLst>
            <pc:docMk/>
            <pc:sldMk cId="2957268207" sldId="264"/>
            <ac:picMk id="8" creationId="{4D37CE08-8FFF-48F7-A35B-491105223116}"/>
          </ac:picMkLst>
        </pc:picChg>
        <pc:picChg chg="add del mod">
          <ac:chgData name="PARK INWOO" userId="94156f986d70de95" providerId="LiveId" clId="{64D22569-61E5-4101-9E64-1D7B30126409}" dt="2020-09-08T14:36:42.838" v="34"/>
          <ac:picMkLst>
            <pc:docMk/>
            <pc:sldMk cId="2957268207" sldId="264"/>
            <ac:picMk id="9" creationId="{D1590088-D2D3-451C-A11B-10AE979AA940}"/>
          </ac:picMkLst>
        </pc:picChg>
        <pc:picChg chg="add del mod">
          <ac:chgData name="PARK INWOO" userId="94156f986d70de95" providerId="LiveId" clId="{64D22569-61E5-4101-9E64-1D7B30126409}" dt="2020-09-08T14:36:54.575" v="35"/>
          <ac:picMkLst>
            <pc:docMk/>
            <pc:sldMk cId="2957268207" sldId="264"/>
            <ac:picMk id="10" creationId="{A7382691-63CE-4412-9B1A-A56D95CF9D56}"/>
          </ac:picMkLst>
        </pc:picChg>
        <pc:picChg chg="add del mod">
          <ac:chgData name="PARK INWOO" userId="94156f986d70de95" providerId="LiveId" clId="{64D22569-61E5-4101-9E64-1D7B30126409}" dt="2020-09-08T14:37:11.554" v="36"/>
          <ac:picMkLst>
            <pc:docMk/>
            <pc:sldMk cId="2957268207" sldId="264"/>
            <ac:picMk id="11" creationId="{91573E1D-14EB-4C0A-B397-7A81A3271F04}"/>
          </ac:picMkLst>
        </pc:picChg>
        <pc:picChg chg="add del mod">
          <ac:chgData name="PARK INWOO" userId="94156f986d70de95" providerId="LiveId" clId="{64D22569-61E5-4101-9E64-1D7B30126409}" dt="2020-09-08T14:37:19.407" v="37"/>
          <ac:picMkLst>
            <pc:docMk/>
            <pc:sldMk cId="2957268207" sldId="264"/>
            <ac:picMk id="12" creationId="{C703276D-8CB1-444C-9002-7E0062BBD58F}"/>
          </ac:picMkLst>
        </pc:picChg>
        <pc:picChg chg="add del mod">
          <ac:chgData name="PARK INWOO" userId="94156f986d70de95" providerId="LiveId" clId="{64D22569-61E5-4101-9E64-1D7B30126409}" dt="2020-09-08T14:37:37.014" v="38"/>
          <ac:picMkLst>
            <pc:docMk/>
            <pc:sldMk cId="2957268207" sldId="264"/>
            <ac:picMk id="13" creationId="{5863E8BD-7128-4113-B34D-5E24AFD1FD3F}"/>
          </ac:picMkLst>
        </pc:picChg>
        <pc:picChg chg="add del mod">
          <ac:chgData name="PARK INWOO" userId="94156f986d70de95" providerId="LiveId" clId="{64D22569-61E5-4101-9E64-1D7B30126409}" dt="2020-09-08T14:49:49.840" v="48"/>
          <ac:picMkLst>
            <pc:docMk/>
            <pc:sldMk cId="2957268207" sldId="264"/>
            <ac:picMk id="14" creationId="{D37CAFB4-854B-4BC8-AB26-E54B1D5C8ADE}"/>
          </ac:picMkLst>
        </pc:picChg>
        <pc:picChg chg="add del mod">
          <ac:chgData name="PARK INWOO" userId="94156f986d70de95" providerId="LiveId" clId="{64D22569-61E5-4101-9E64-1D7B30126409}" dt="2020-09-08T14:50:31.101" v="49"/>
          <ac:picMkLst>
            <pc:docMk/>
            <pc:sldMk cId="2957268207" sldId="264"/>
            <ac:picMk id="15" creationId="{3B120052-4322-49FF-823B-3DFAD5F27869}"/>
          </ac:picMkLst>
        </pc:picChg>
        <pc:picChg chg="add mod">
          <ac:chgData name="PARK INWOO" userId="94156f986d70de95" providerId="LiveId" clId="{64D22569-61E5-4101-9E64-1D7B30126409}" dt="2020-09-08T14:50:31.101" v="49"/>
          <ac:picMkLst>
            <pc:docMk/>
            <pc:sldMk cId="2957268207" sldId="264"/>
            <ac:picMk id="16" creationId="{397689A2-DAF5-4233-8DBB-C2C0B7D319C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C82D35-5178-4D52-A783-786781599F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20A53C-A9A8-4FBE-85AD-E4E74E70B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457E25-D378-44C8-A756-D956175E6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5BA988-1FA5-4B77-BBFC-58B4043D4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599955-AD30-4D8A-83AD-171A70B19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4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1CFBBD-77E6-4322-BAF8-BCFAAACBD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991A89-D6A0-40FC-803A-850D2F634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63A07D-F11A-458D-A146-DF758E10C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973D49-7962-4736-9E14-F3B58143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E7D013-53A3-4A44-A073-07165AA0B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2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80A3C97-991C-4E2D-A096-B069156A6D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570428-9357-4BD4-AE75-B2C8CAB8C9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C6EB55-4440-4513-9188-A68CBB749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1121E9-F7AC-40E9-8AA3-A22AD60A0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00B949-DEC1-42F2-B5EA-775B052BD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601A4-018D-4F85-878C-630A4D1B4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5A9CB0-02C2-4629-8792-0F4E3464B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D74748-19AA-4D9E-BC56-28DC7DD0E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8AB3C7-2C1B-494C-9552-D92956B0D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8B87D4-A743-420E-9648-A56F07AFB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282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F91088-85D7-4B4C-AA94-D9CE49B4B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D15E7F-1897-4A80-B5B8-6BF6A8100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9FE2FD-F445-4302-995F-BA0241D4A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D12474-7C50-4CFF-A150-51BA266EE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D1E626-89DA-410A-906B-4D27C2A7D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4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704076-DD04-4635-BD01-6E6DDF9F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CFCAA9-F157-47E9-9AFD-AD6BC6356C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3F0C9A-AD68-4993-85BE-8FCF796F13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7B0E99-B530-4065-BDC3-25A0C470E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7D7CC9-C6A1-4454-88A8-36ADFB08A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C45D68-8CD7-4CBA-9129-CAFF3ECB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47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8F4E2-D95B-48E5-8AC0-8884DA228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7028A7-9DBA-4671-84C4-41E4BB266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D77694-1BCB-4346-B0A1-A5732FF16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B32BF8-4E13-4C16-98F2-FA1A9E1D07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A90F5E9-78D2-45DD-9E42-5B673E0A6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78BDEB-CB38-4E27-A52A-A0490B51B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FA80C7-7D78-475F-A312-6C87DFE0D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2FFAC5-2B18-4E0D-A83A-5BFD670B9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28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85795B-3BDD-4107-85BE-C6516AFC4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02A500-D326-43CB-ABFD-6E64962E9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1C9327-8E01-44A4-BEA9-12729AAF7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CDE8BF-3E3A-48E8-96F1-B20DE2965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79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C9EE7A-2909-4535-AB88-BD4B69E57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B22EDBA-DF8A-4934-A5A4-5748FE07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C0CA3F-B70B-44DC-9BED-7502CFC6F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3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DDE19-3D16-4DD2-81D2-EAA694DC5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6B9444-CCB6-4EA8-8708-B7F24F0F9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1D9A4B-589A-4038-AB53-CD5EC8E35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F3450A-187C-4E80-ACE0-EEFE228E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35B2FD-B41B-4EB2-889A-64ABAF63B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275DEA-8761-4EE5-AFDD-AB72B82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60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A4FF27-8BA3-43C5-834B-7611D2A04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0665BA5-910F-4FB1-86DF-8238E05EE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62649B-694D-4D6C-B8A6-F48FC538E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E65E01-AE12-48D8-B62A-271276907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1EF616-8B5B-4F79-ABD3-1BDD15244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2C16B3-C4D1-4FFF-B533-9E81DDBD0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6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2DDC3D-CBE2-49E7-9D0F-341D13892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B66612-18FB-45B0-83DF-76C5424E1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7C1A85-EDED-41F0-95D3-FA2198AEA8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B29356-B5DE-49B6-873B-A7DF81B6A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8E1526-FB46-44FE-A646-CAACA44133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163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표지판이(가) 표시된 사진&#10;&#10;자동 생성된 설명">
            <a:extLst>
              <a:ext uri="{FF2B5EF4-FFF2-40B4-BE49-F238E27FC236}">
                <a16:creationId xmlns:a16="http://schemas.microsoft.com/office/drawing/2014/main" id="{1DA2DD96-4E95-4BC1-AF6F-4625A6AA5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9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444D50F6-F7A1-47AF-8D54-6630DEB51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8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90">
        <p:push dir="u"/>
      </p:transition>
    </mc:Choice>
    <mc:Fallback xmlns="">
      <p:transition spd="slow" advTm="90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AA67DC94-7608-44A8-8F51-A6A40B75C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1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FADC55BD-E5C2-4649-91CC-2E50E856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8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05747E5-A75B-4A1A-9A65-A9E1313A5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0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3982EAEB-2A8B-493E-AF5D-4D387DF50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74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지도, 텍스트이(가) 표시된 사진&#10;&#10;자동 생성된 설명">
            <a:extLst>
              <a:ext uri="{FF2B5EF4-FFF2-40B4-BE49-F238E27FC236}">
                <a16:creationId xmlns:a16="http://schemas.microsoft.com/office/drawing/2014/main" id="{887DB90D-2BD3-447C-A894-1699B79CD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24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738E8380-5F6E-4D62-B11F-06E00FF78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008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8B32449-FC3F-42C2-AE2B-03902DE8A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64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6BE5250D-5BF2-442C-8BB7-46D1ADA76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4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F38D5EC-9734-463A-9DF0-2BD5B8812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97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52668B72-A7C0-4EA7-8A6B-ABFFB0F20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17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A035DBE-FD44-4421-9BDB-95476D330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53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984B3DC-8F52-4DDF-97A1-75D1CCFAA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34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C75F64BC-A47B-451C-838A-CC44118AB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64945464-3AC5-462D-A398-C9807964D7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AA003092-D868-490B-AF32-044A6C9071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106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1424">
        <p:push dir="u"/>
      </p:transition>
    </mc:Choice>
    <mc:Fallback>
      <p:transition spd="slow" advTm="11424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8DC5032A-CABC-44E8-9A79-E43EE42F7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7B5839C5-CE97-49A2-BCD9-55DF6A6F94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537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0110">
        <p:push dir="u"/>
      </p:transition>
    </mc:Choice>
    <mc:Fallback>
      <p:transition spd="slow" advTm="1011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7D5C1F13-3ECA-41E8-9B17-0B85D5EAC7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397689A2-DAF5-4233-8DBB-C2C0B7D319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268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3407">
        <p:push dir="u"/>
      </p:transition>
    </mc:Choice>
    <mc:Fallback>
      <p:transition spd="slow" advTm="13407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0</Words>
  <Application>Microsoft Office PowerPoint</Application>
  <PresentationFormat>와이드스크린</PresentationFormat>
  <Paragraphs>0</Paragraphs>
  <Slides>18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김주영</dc:creator>
  <cp:lastModifiedBy>PARK INWOO</cp:lastModifiedBy>
  <cp:revision>4</cp:revision>
  <dcterms:created xsi:type="dcterms:W3CDTF">2020-09-08T02:36:10Z</dcterms:created>
  <dcterms:modified xsi:type="dcterms:W3CDTF">2020-09-08T14:54:10Z</dcterms:modified>
</cp:coreProperties>
</file>

<file path=docProps/thumbnail.jpeg>
</file>